
<file path=[Content_Types].xml><?xml version="1.0" encoding="utf-8"?>
<Types xmlns="http://schemas.openxmlformats.org/package/2006/content-types"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6" userDrawn="1">
          <p15:clr>
            <a:srgbClr val="A4A3A4"/>
          </p15:clr>
        </p15:guide>
        <p15:guide id="2" pos="38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206"/>
        <p:guide pos="388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64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4.mp3"/><Relationship Id="rId8" Type="http://schemas.openxmlformats.org/officeDocument/2006/relationships/audio" Target="../media/media4.mp3"/><Relationship Id="rId7" Type="http://schemas.microsoft.com/office/2007/relationships/media" Target="../media/media3.mp3"/><Relationship Id="rId6" Type="http://schemas.openxmlformats.org/officeDocument/2006/relationships/audio" Target="../media/media3.mp3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63.xml"/><Relationship Id="rId13" Type="http://schemas.microsoft.com/office/2007/relationships/media" Target="../media/media6.mp3"/><Relationship Id="rId12" Type="http://schemas.openxmlformats.org/officeDocument/2006/relationships/audio" Target="../media/media6.mp3"/><Relationship Id="rId11" Type="http://schemas.microsoft.com/office/2007/relationships/media" Target="../media/media5.mp3"/><Relationship Id="rId10" Type="http://schemas.openxmlformats.org/officeDocument/2006/relationships/audio" Target="../media/media5.mp3"/><Relationship Id="rId1" Type="http://schemas.openxmlformats.org/officeDocument/2006/relationships/audio" Target="../media/media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eague Of Legends,NewJeans - GODS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 flipH="1">
            <a:off x="7700010" y="2813685"/>
            <a:ext cx="446405" cy="619125"/>
          </a:xfrm>
          <a:prstGeom prst="rect">
            <a:avLst/>
          </a:prstGeom>
        </p:spPr>
      </p:pic>
      <p:pic>
        <p:nvPicPr>
          <p:cNvPr id="6" name="Miley Cyrus - Wrecking Ball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 flipH="1">
            <a:off x="4089400" y="4210685"/>
            <a:ext cx="446405" cy="619125"/>
          </a:xfrm>
          <a:prstGeom prst="rect">
            <a:avLst/>
          </a:prstGeom>
        </p:spPr>
      </p:pic>
      <p:pic>
        <p:nvPicPr>
          <p:cNvPr id="7" name="OneRepublic - Apologize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 flipH="1">
            <a:off x="7700010" y="4212590"/>
            <a:ext cx="446405" cy="619125"/>
          </a:xfrm>
          <a:prstGeom prst="rect">
            <a:avLst/>
          </a:prstGeom>
        </p:spPr>
      </p:pic>
      <p:pic>
        <p:nvPicPr>
          <p:cNvPr id="8" name="The Chainsmokers,Coldplay - Something Just Like This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"/>
          <a:stretch>
            <a:fillRect/>
          </a:stretch>
        </p:blipFill>
        <p:spPr>
          <a:xfrm flipH="1">
            <a:off x="5894705" y="2814320"/>
            <a:ext cx="446405" cy="619125"/>
          </a:xfrm>
          <a:prstGeom prst="rect">
            <a:avLst/>
          </a:prstGeom>
        </p:spPr>
      </p:pic>
      <p:pic>
        <p:nvPicPr>
          <p:cNvPr id="9" name="The Script,will.i.am - Hall of Fame">
            <a:hlinkClick r:id="" action="ppaction://media"/>
          </p:cNvPr>
          <p:cNvPicPr/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"/>
          <a:stretch>
            <a:fillRect/>
          </a:stretch>
        </p:blipFill>
        <p:spPr>
          <a:xfrm flipH="1">
            <a:off x="5894705" y="4212590"/>
            <a:ext cx="446405" cy="619125"/>
          </a:xfrm>
          <a:prstGeom prst="rect">
            <a:avLst/>
          </a:prstGeom>
        </p:spPr>
      </p:pic>
      <p:pic>
        <p:nvPicPr>
          <p:cNvPr id="10" name="塞壬唱片-MSR,Forts - Radiant">
            <a:hlinkClick r:id="" action="ppaction://media"/>
          </p:cNvPr>
          <p:cNvPicPr/>
          <p:nvPr>
            <a:audioFile r:link="rId12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"/>
          <a:stretch>
            <a:fillRect/>
          </a:stretch>
        </p:blipFill>
        <p:spPr>
          <a:xfrm flipH="1">
            <a:off x="4089400" y="2815590"/>
            <a:ext cx="446405" cy="619125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>
                <p:cTn id="3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>
                <p:cTn id="4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>
                <p:cTn id="5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>
                <p:cTn id="6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commondata" val="eyJoZGlkIjoiNGFjMTkzZjk3ZjRiYTA3NDNiNjM1MTBiNzNhMWFiNmQ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^YD^</cp:lastModifiedBy>
  <cp:revision>157</cp:revision>
  <dcterms:created xsi:type="dcterms:W3CDTF">2019-06-19T02:08:00Z</dcterms:created>
  <dcterms:modified xsi:type="dcterms:W3CDTF">2024-03-03T06:09:34Z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ICV">
    <vt:lpwstr>5AD8F2554A814F01BDE84D8E2982EE26_11</vt:lpwstr>
  </property>
</Properties>
</file>